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5" r:id="rId10"/>
    <p:sldId id="263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58EED-34DB-44E0-9F2E-459E1FEF6A1B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FBB15-6085-4D38-BB3D-D9FE2A6DA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6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F8FD9CC-8D64-4B89-948F-1E76CACA1476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B7F0E6-BDAD-4121-8D72-1B9757F0D6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that influenced the U.S. Constitution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Charters of the Virginia Company of London</a:t>
            </a:r>
            <a:endParaRPr lang="en-US" dirty="0" smtClean="0"/>
          </a:p>
          <a:p>
            <a:pPr marL="914400" lvl="1" indent="-514350"/>
            <a:r>
              <a:rPr lang="en-US" sz="2800" dirty="0" smtClean="0"/>
              <a:t>King James I gave the Virginia company permission to establish a colony in North America</a:t>
            </a:r>
          </a:p>
          <a:p>
            <a:pPr marL="914400" lvl="1" indent="-514350"/>
            <a:r>
              <a:rPr lang="en-US" sz="2800" b="1" dirty="0" smtClean="0"/>
              <a:t>Colonists were guaranteed the same rights as Englishmen</a:t>
            </a:r>
          </a:p>
          <a:p>
            <a:pPr marL="914400" lvl="1" indent="-514350"/>
            <a:r>
              <a:rPr lang="en-US" sz="2800" dirty="0" smtClean="0"/>
              <a:t>Also set up a council to handle the day to day government of the colony—it was not enough and many changes were made until the King finally took away the charter and made Virginia a royal colony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" y="304800"/>
            <a:ext cx="8613648" cy="98755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created it?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was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was it important?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0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created it?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was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was it important?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3404" y="1066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sz="4000" u="sng" dirty="0"/>
              <a:t>Articles of Confederation</a:t>
            </a:r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6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that influenced the U.S.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u="sng" dirty="0" smtClean="0"/>
              <a:t>The Virginia Declaration of Rights </a:t>
            </a:r>
          </a:p>
          <a:p>
            <a:pPr lvl="1"/>
            <a:r>
              <a:rPr lang="en-US" sz="2800" dirty="0" smtClean="0"/>
              <a:t>Written by George Mason</a:t>
            </a:r>
          </a:p>
          <a:p>
            <a:pPr lvl="1"/>
            <a:r>
              <a:rPr lang="en-US" sz="2800" dirty="0" smtClean="0"/>
              <a:t>“all men are by nature equally free and independent”</a:t>
            </a:r>
          </a:p>
          <a:p>
            <a:pPr lvl="1"/>
            <a:r>
              <a:rPr lang="en-US" sz="2800" dirty="0" smtClean="0"/>
              <a:t>All men are born with rights that could not be taken away, government serves the people</a:t>
            </a:r>
          </a:p>
          <a:p>
            <a:pPr lvl="1"/>
            <a:r>
              <a:rPr lang="en-US" sz="2800" b="1" dirty="0" smtClean="0"/>
              <a:t>Served as a model for the Bill of Rights of the Constitution 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that influenced the U.S.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u="sng" dirty="0" smtClean="0"/>
              <a:t>The Virginia Statute for Religious Freedom</a:t>
            </a:r>
            <a:endParaRPr lang="en-US" dirty="0" smtClean="0"/>
          </a:p>
          <a:p>
            <a:pPr marL="914400" lvl="1" indent="-514350"/>
            <a:r>
              <a:rPr lang="en-US" sz="2800" dirty="0" smtClean="0"/>
              <a:t>Written by Thomas Jefferson</a:t>
            </a:r>
          </a:p>
          <a:p>
            <a:pPr marL="914400" lvl="1" indent="-514350"/>
            <a:r>
              <a:rPr lang="en-US" sz="2800" dirty="0" smtClean="0"/>
              <a:t>Statute= law</a:t>
            </a:r>
          </a:p>
          <a:p>
            <a:pPr marL="914400" lvl="1" indent="-514350"/>
            <a:r>
              <a:rPr lang="en-US" sz="2800" dirty="0" smtClean="0"/>
              <a:t>At the time you had to go to the church that you were told to go to</a:t>
            </a:r>
          </a:p>
          <a:p>
            <a:pPr marL="914400" lvl="1" indent="-514350"/>
            <a:r>
              <a:rPr lang="en-US" sz="2800" dirty="0" smtClean="0"/>
              <a:t>Jefferson felt that you should not be made to go to a specific church</a:t>
            </a:r>
          </a:p>
          <a:p>
            <a:pPr marL="914400" lvl="1" indent="-514350"/>
            <a:r>
              <a:rPr lang="en-US" sz="2800" b="1" dirty="0" smtClean="0"/>
              <a:t>Freedom of religious beliefs and opinions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that influenced the U.S.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u="sng" dirty="0" smtClean="0"/>
              <a:t>Declaration of Independence</a:t>
            </a:r>
            <a:endParaRPr lang="en-US" dirty="0" smtClean="0"/>
          </a:p>
          <a:p>
            <a:pPr lvl="1"/>
            <a:r>
              <a:rPr lang="en-US" sz="2800" b="1" dirty="0" smtClean="0"/>
              <a:t>Stated their complaints against the King of Great Britain</a:t>
            </a:r>
          </a:p>
          <a:p>
            <a:pPr lvl="1"/>
            <a:r>
              <a:rPr lang="en-US" sz="2800" b="1" dirty="0" smtClean="0"/>
              <a:t>Declared the colonies</a:t>
            </a:r>
            <a:r>
              <a:rPr lang="en-US" sz="2800" b="1" smtClean="0"/>
              <a:t>’ independence </a:t>
            </a:r>
            <a:r>
              <a:rPr lang="en-US" sz="2800" b="1" dirty="0" smtClean="0"/>
              <a:t>from Great Britain</a:t>
            </a:r>
          </a:p>
          <a:p>
            <a:pPr lvl="1"/>
            <a:r>
              <a:rPr lang="en-US" sz="2800" b="1" dirty="0" smtClean="0"/>
              <a:t>stated “certain unalienable rights”—life, liberty, and the pursuit of happiness</a:t>
            </a:r>
          </a:p>
          <a:p>
            <a:pPr lvl="1"/>
            <a:r>
              <a:rPr lang="en-US" sz="2800" b="1" dirty="0" smtClean="0"/>
              <a:t>Established the idea that all people are equal under the law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that influenced the U.S.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u="sng" dirty="0" smtClean="0"/>
              <a:t>Declaration of Independence</a:t>
            </a:r>
            <a:endParaRPr lang="en-US" dirty="0" smtClean="0"/>
          </a:p>
          <a:p>
            <a:pPr marL="914400" lvl="1" indent="-514350"/>
            <a:r>
              <a:rPr lang="en-US" sz="2400" dirty="0" smtClean="0"/>
              <a:t>Support for separation from England increased</a:t>
            </a:r>
          </a:p>
          <a:p>
            <a:pPr marL="1314450" lvl="2" indent="-514350"/>
            <a:r>
              <a:rPr lang="en-US" sz="2400" dirty="0" smtClean="0"/>
              <a:t>Taxation without representation—paying taxes without a representative in Parliament to protect their interests</a:t>
            </a:r>
            <a:endParaRPr lang="en-US" sz="2400" dirty="0"/>
          </a:p>
          <a:p>
            <a:pPr marL="514350" indent="-514350" algn="ctr">
              <a:buNone/>
            </a:pPr>
            <a:r>
              <a:rPr lang="en-US" dirty="0" smtClean="0"/>
              <a:t>“</a:t>
            </a:r>
            <a:r>
              <a:rPr lang="en-US" i="1" dirty="0" smtClean="0"/>
              <a:t>We hold these truths to be self-evident, that all men are created equal, that they are endowed by their Creator with certain unalienable Rights, that among these are Life, Liberty, and the pursuit of Happiness”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Documents that influenced the U.S.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u="sng" dirty="0" smtClean="0"/>
              <a:t>Articles of Confederation</a:t>
            </a:r>
            <a:endParaRPr lang="en-US" dirty="0" smtClean="0"/>
          </a:p>
          <a:p>
            <a:pPr marL="914400" lvl="1" indent="-514350"/>
            <a:r>
              <a:rPr lang="en-US" sz="2800" b="1" dirty="0" smtClean="0"/>
              <a:t>First form of government for the independent states</a:t>
            </a:r>
          </a:p>
          <a:p>
            <a:pPr marL="914400" lvl="1" indent="-514350"/>
            <a:r>
              <a:rPr lang="en-US" sz="2800" b="1" dirty="0" smtClean="0"/>
              <a:t>Maintained that </a:t>
            </a:r>
            <a:r>
              <a:rPr lang="en-US" sz="2800" b="1" u="sng" dirty="0" smtClean="0"/>
              <a:t>major powers </a:t>
            </a:r>
            <a:r>
              <a:rPr lang="en-US" sz="2800" b="1" dirty="0" smtClean="0"/>
              <a:t>resided with </a:t>
            </a:r>
            <a:r>
              <a:rPr lang="en-US" sz="2800" b="1" u="sng" dirty="0" smtClean="0"/>
              <a:t>individual states</a:t>
            </a:r>
          </a:p>
          <a:p>
            <a:pPr marL="914400" lvl="1" indent="-514350"/>
            <a:r>
              <a:rPr lang="en-US" sz="2800" b="1" dirty="0" smtClean="0"/>
              <a:t>Weakness of central government</a:t>
            </a:r>
          </a:p>
          <a:p>
            <a:pPr marL="1314450" lvl="2" indent="-514350"/>
            <a:r>
              <a:rPr lang="en-US" sz="2400" b="1" dirty="0" smtClean="0"/>
              <a:t>No power to tax—can’t provide services without money= no national military</a:t>
            </a:r>
          </a:p>
          <a:p>
            <a:pPr marL="1314450" lvl="2" indent="-514350"/>
            <a:r>
              <a:rPr lang="en-US" sz="2400" b="1" dirty="0" smtClean="0"/>
              <a:t>Cannot enforce laws—laws could be different from state to state</a:t>
            </a:r>
          </a:p>
          <a:p>
            <a:pPr marL="1314450" lvl="2" indent="-514350"/>
            <a:r>
              <a:rPr lang="en-US" sz="2400" b="1" dirty="0" smtClean="0"/>
              <a:t>No executive or judicial 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992" y="228600"/>
            <a:ext cx="8488680" cy="98755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Charters of the Virginia Company of London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created it?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was it?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7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Virginia Declaration of Rights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created it?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was it?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8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 Statute for Religious Freedom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created it?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was it?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6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</TotalTime>
  <Words>454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Civic</vt:lpstr>
      <vt:lpstr>Documents that influenced the U.S. Constitution</vt:lpstr>
      <vt:lpstr>Documents that influenced the U.S. Constitution</vt:lpstr>
      <vt:lpstr>Documents that influenced the U.S. Constitution</vt:lpstr>
      <vt:lpstr>Documents that influenced the U.S. Constitution</vt:lpstr>
      <vt:lpstr>Documents that influenced the U.S. Constitution</vt:lpstr>
      <vt:lpstr>Documents that influenced the U.S. Constitution</vt:lpstr>
      <vt:lpstr>Charters of the Virginia Company of London </vt:lpstr>
      <vt:lpstr>The Virginia Declaration of Rights</vt:lpstr>
      <vt:lpstr>Virginia Statute for Religious Freedom</vt:lpstr>
      <vt:lpstr>   </vt:lpstr>
      <vt:lpstr>  Articles of Confederation  </vt:lpstr>
    </vt:vector>
  </TitlesOfParts>
  <Company>Virginia Beach City Public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Documents that influenced the U.S. Constitution</dc:title>
  <dc:creator>Lauren Frantz</dc:creator>
  <cp:lastModifiedBy>Kelly A. Lepkowski</cp:lastModifiedBy>
  <cp:revision>9</cp:revision>
  <cp:lastPrinted>2015-09-29T23:23:09Z</cp:lastPrinted>
  <dcterms:created xsi:type="dcterms:W3CDTF">2011-09-22T18:09:30Z</dcterms:created>
  <dcterms:modified xsi:type="dcterms:W3CDTF">2015-09-29T23:25:30Z</dcterms:modified>
</cp:coreProperties>
</file>