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40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46E672E-5F15-47C7-A339-49DAC6330613}" type="datetimeFigureOut">
              <a:rPr lang="en-US" smtClean="0"/>
              <a:pPr/>
              <a:t>9/8/2015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4C757B-00C8-4D04-B3C2-86126979AFF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46E672E-5F15-47C7-A339-49DAC6330613}" type="datetimeFigureOut">
              <a:rPr lang="en-US" smtClean="0"/>
              <a:pPr/>
              <a:t>9/8/2015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4C757B-00C8-4D04-B3C2-86126979AF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46E672E-5F15-47C7-A339-49DAC6330613}" type="datetimeFigureOut">
              <a:rPr lang="en-US" smtClean="0"/>
              <a:pPr/>
              <a:t>9/8/2015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4C757B-00C8-4D04-B3C2-86126979AF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46E672E-5F15-47C7-A339-49DAC6330613}" type="datetimeFigureOut">
              <a:rPr lang="en-US" smtClean="0"/>
              <a:pPr/>
              <a:t>9/8/2015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4C757B-00C8-4D04-B3C2-86126979AF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46E672E-5F15-47C7-A339-49DAC6330613}" type="datetimeFigureOut">
              <a:rPr lang="en-US" smtClean="0"/>
              <a:pPr/>
              <a:t>9/8/2015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4C757B-00C8-4D04-B3C2-86126979AFF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46E672E-5F15-47C7-A339-49DAC6330613}" type="datetimeFigureOut">
              <a:rPr lang="en-US" smtClean="0"/>
              <a:pPr/>
              <a:t>9/8/2015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4C757B-00C8-4D04-B3C2-86126979AF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46E672E-5F15-47C7-A339-49DAC6330613}" type="datetimeFigureOut">
              <a:rPr lang="en-US" smtClean="0"/>
              <a:pPr/>
              <a:t>9/8/2015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4C757B-00C8-4D04-B3C2-86126979AF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46E672E-5F15-47C7-A339-49DAC6330613}" type="datetimeFigureOut">
              <a:rPr lang="en-US" smtClean="0"/>
              <a:pPr/>
              <a:t>9/8/2015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4C757B-00C8-4D04-B3C2-86126979AF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46E672E-5F15-47C7-A339-49DAC6330613}" type="datetimeFigureOut">
              <a:rPr lang="en-US" smtClean="0"/>
              <a:pPr/>
              <a:t>9/8/2015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4C757B-00C8-4D04-B3C2-86126979AFF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46E672E-5F15-47C7-A339-49DAC6330613}" type="datetimeFigureOut">
              <a:rPr lang="en-US" smtClean="0"/>
              <a:pPr/>
              <a:t>9/8/2015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4C757B-00C8-4D04-B3C2-86126979AF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46E672E-5F15-47C7-A339-49DAC6330613}" type="datetimeFigureOut">
              <a:rPr lang="en-US" smtClean="0"/>
              <a:pPr/>
              <a:t>9/8/2015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4C757B-00C8-4D04-B3C2-86126979AFF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646E672E-5F15-47C7-A339-49DAC6330613}" type="datetimeFigureOut">
              <a:rPr lang="en-US" smtClean="0"/>
              <a:pPr/>
              <a:t>9/8/2015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8E4C757B-00C8-4D04-B3C2-86126979AFF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Review of  Why Do we Need Government?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government satisfies some of the economic and social needs</a:t>
            </a:r>
          </a:p>
          <a:p>
            <a:pPr lvl="1"/>
            <a:r>
              <a:rPr lang="en-US" dirty="0" smtClean="0"/>
              <a:t>Public goods and services provided by the government</a:t>
            </a:r>
          </a:p>
          <a:p>
            <a:pPr lvl="1"/>
            <a:r>
              <a:rPr lang="en-US" dirty="0" smtClean="0"/>
              <a:t>Allows benefits to be provided to large groups at the same time </a:t>
            </a:r>
          </a:p>
          <a:p>
            <a:pPr lvl="1"/>
            <a:r>
              <a:rPr lang="en-US" dirty="0" smtClean="0"/>
              <a:t>May not happen if individuals had to provide them</a:t>
            </a:r>
          </a:p>
          <a:p>
            <a:pPr lvl="2"/>
            <a:r>
              <a:rPr lang="en-US" dirty="0" smtClean="0"/>
              <a:t>Examples: interstate highways, postal service, national defense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Rule of law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government an those who govern are bound by the law</a:t>
            </a:r>
          </a:p>
          <a:p>
            <a:r>
              <a:rPr lang="en-US" dirty="0" smtClean="0"/>
              <a:t>Example from society:</a:t>
            </a:r>
          </a:p>
          <a:p>
            <a:r>
              <a:rPr lang="en-US" dirty="0" smtClean="0"/>
              <a:t>Example from school: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Look at these pictures and think about what democratic principle is being exhibited?</a:t>
            </a:r>
            <a:endParaRPr lang="en-US" sz="3200" dirty="0"/>
          </a:p>
        </p:txBody>
      </p:sp>
      <p:pic>
        <p:nvPicPr>
          <p:cNvPr id="4" name="Content Placeholder 3" descr="Election_MG_345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1000" y="1600200"/>
            <a:ext cx="4343400" cy="3886200"/>
          </a:xfrm>
        </p:spPr>
      </p:pic>
      <p:pic>
        <p:nvPicPr>
          <p:cNvPr id="5" name="Picture 4" descr="vot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57800" y="1447800"/>
            <a:ext cx="3562178" cy="512064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Representative government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People elect public officeholders to make laws and conduct government on their behalf</a:t>
            </a:r>
          </a:p>
          <a:p>
            <a:r>
              <a:rPr lang="en-US" dirty="0" smtClean="0"/>
              <a:t>Example from society:</a:t>
            </a:r>
          </a:p>
          <a:p>
            <a:r>
              <a:rPr lang="en-US" dirty="0" smtClean="0"/>
              <a:t>Example from school: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Look at these pictures and think about what democratic principle is being exhibited?</a:t>
            </a:r>
            <a:endParaRPr lang="en-US" sz="3200" dirty="0"/>
          </a:p>
        </p:txBody>
      </p:sp>
      <p:pic>
        <p:nvPicPr>
          <p:cNvPr id="4" name="Content Placeholder 3" descr="majority-rul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107182" y="1447800"/>
            <a:ext cx="4155186" cy="4800600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Majority rule with protection of minority rights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 an election the side with the most votes wins (majority)…….so what about the minority?</a:t>
            </a:r>
          </a:p>
          <a:p>
            <a:r>
              <a:rPr lang="en-US" dirty="0" smtClean="0"/>
              <a:t>The majority cannot violate the inalienable rights of the minority</a:t>
            </a:r>
          </a:p>
          <a:p>
            <a:r>
              <a:rPr lang="en-US" dirty="0" smtClean="0"/>
              <a:t>The minority has the ability to change the majority every time there is an election</a:t>
            </a:r>
          </a:p>
          <a:p>
            <a:r>
              <a:rPr lang="en-US" dirty="0" smtClean="0"/>
              <a:t>Example in society:</a:t>
            </a:r>
          </a:p>
          <a:p>
            <a:r>
              <a:rPr lang="en-US" dirty="0" smtClean="0"/>
              <a:t>Example in school: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Fundamental Principles of Democratic Governments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Protection of fundamental freedoms</a:t>
            </a:r>
          </a:p>
          <a:p>
            <a:r>
              <a:rPr lang="en-US" dirty="0" smtClean="0"/>
              <a:t>Consent of the governed</a:t>
            </a:r>
          </a:p>
          <a:p>
            <a:r>
              <a:rPr lang="en-US" dirty="0" smtClean="0"/>
              <a:t>Limited government</a:t>
            </a:r>
          </a:p>
          <a:p>
            <a:r>
              <a:rPr lang="en-US" dirty="0" smtClean="0"/>
              <a:t>Rule of law</a:t>
            </a:r>
          </a:p>
          <a:p>
            <a:r>
              <a:rPr lang="en-US" dirty="0" smtClean="0"/>
              <a:t>Representative government</a:t>
            </a:r>
          </a:p>
          <a:p>
            <a:r>
              <a:rPr lang="en-US" dirty="0" smtClean="0"/>
              <a:t>Majority rule with the protection of minority rights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Look at these pictures and think about what democratic principle is being exhibited?</a:t>
            </a:r>
            <a:endParaRPr lang="en-US" sz="3200" dirty="0"/>
          </a:p>
        </p:txBody>
      </p:sp>
      <p:pic>
        <p:nvPicPr>
          <p:cNvPr id="4" name="Content Placeholder 3" descr="OB-DN571_0422te_G_20090422215258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1676400"/>
            <a:ext cx="4114800" cy="4846320"/>
          </a:xfrm>
          <a:prstGeom prst="rect">
            <a:avLst/>
          </a:prstGeom>
        </p:spPr>
      </p:pic>
      <p:pic>
        <p:nvPicPr>
          <p:cNvPr id="5" name="Content Placeholder 3" descr="82058010-file-phot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05400" y="1447800"/>
            <a:ext cx="3810000" cy="2743200"/>
          </a:xfrm>
          <a:prstGeom prst="rect">
            <a:avLst/>
          </a:prstGeom>
        </p:spPr>
      </p:pic>
      <p:pic>
        <p:nvPicPr>
          <p:cNvPr id="6" name="Picture 5" descr="tpm-20090912-protest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05400" y="4206240"/>
            <a:ext cx="3810000" cy="23469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Protection of fundamental freedoms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a democracy certain freedoms will be protected </a:t>
            </a:r>
          </a:p>
          <a:p>
            <a:r>
              <a:rPr lang="en-US" dirty="0" smtClean="0"/>
              <a:t>What document(s) protects American's rights?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Example from society:</a:t>
            </a:r>
          </a:p>
          <a:p>
            <a:r>
              <a:rPr lang="en-US" dirty="0" smtClean="0"/>
              <a:t>Example from school:</a:t>
            </a:r>
            <a:endParaRPr lang="en-US" dirty="0"/>
          </a:p>
        </p:txBody>
      </p:sp>
      <p:sp>
        <p:nvSpPr>
          <p:cNvPr id="60" name="SMARTInkAnnotation56"/>
          <p:cNvSpPr/>
          <p:nvPr/>
        </p:nvSpPr>
        <p:spPr>
          <a:xfrm>
            <a:off x="6172199" y="3634739"/>
            <a:ext cx="1" cy="8574"/>
          </a:xfrm>
          <a:custGeom>
            <a:avLst/>
            <a:gdLst/>
            <a:ahLst/>
            <a:cxnLst/>
            <a:rect l="0" t="0" r="0" b="0"/>
            <a:pathLst>
              <a:path w="1" h="8574">
                <a:moveTo>
                  <a:pt x="0" y="8573"/>
                </a:move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Look at these pictures and think about what democratic principle is being exhibited?</a:t>
            </a:r>
            <a:endParaRPr lang="en-US" sz="3200" dirty="0"/>
          </a:p>
        </p:txBody>
      </p:sp>
      <p:pic>
        <p:nvPicPr>
          <p:cNvPr id="4" name="Content Placeholder 3" descr="TaxRead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1000" y="1600200"/>
            <a:ext cx="3634485" cy="4525963"/>
          </a:xfrm>
        </p:spPr>
      </p:pic>
      <p:pic>
        <p:nvPicPr>
          <p:cNvPr id="5" name="Picture 4" descr="dodge-durango-car-acciden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14800" y="2971800"/>
            <a:ext cx="4826360" cy="34747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Consent to be governed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Who is the philosopher that we studied this week that had ideas on this topic?</a:t>
            </a:r>
          </a:p>
          <a:p>
            <a:endParaRPr lang="en-US" dirty="0"/>
          </a:p>
          <a:p>
            <a:r>
              <a:rPr lang="en-US" dirty="0" smtClean="0"/>
              <a:t>As a citizen you agree to have a government to create laws that protect your natural rights.</a:t>
            </a:r>
          </a:p>
          <a:p>
            <a:r>
              <a:rPr lang="en-US" dirty="0" smtClean="0"/>
              <a:t>Example from society:</a:t>
            </a:r>
          </a:p>
          <a:p>
            <a:r>
              <a:rPr lang="en-US" dirty="0" smtClean="0"/>
              <a:t>Example for school: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Look at these pictures and think about what democratic principle is being exhibited?</a:t>
            </a:r>
            <a:endParaRPr lang="en-US" sz="3200" dirty="0"/>
          </a:p>
        </p:txBody>
      </p:sp>
      <p:pic>
        <p:nvPicPr>
          <p:cNvPr id="4" name="Content Placeholder 3" descr="509076_high-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1371600"/>
            <a:ext cx="4495800" cy="3657600"/>
          </a:xfrm>
        </p:spPr>
      </p:pic>
      <p:pic>
        <p:nvPicPr>
          <p:cNvPr id="5" name="Picture 4" descr="asset_upload_file668_118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76800" y="2438400"/>
            <a:ext cx="4114286" cy="411428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Limited government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Government is not all powerful, there are limits on what they may do</a:t>
            </a:r>
          </a:p>
          <a:p>
            <a:r>
              <a:rPr lang="en-US" dirty="0" smtClean="0"/>
              <a:t>The people give the government its power</a:t>
            </a:r>
          </a:p>
          <a:p>
            <a:r>
              <a:rPr lang="en-US" dirty="0" smtClean="0"/>
              <a:t>Example from society:</a:t>
            </a:r>
          </a:p>
          <a:p>
            <a:r>
              <a:rPr lang="en-US" dirty="0" smtClean="0"/>
              <a:t>Example from school: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Look at these pictures and think about what democratic principle is being exhibited?</a:t>
            </a:r>
            <a:endParaRPr lang="en-US" sz="3200" dirty="0"/>
          </a:p>
        </p:txBody>
      </p:sp>
      <p:pic>
        <p:nvPicPr>
          <p:cNvPr id="4" name="Content Placeholder 3" descr="0422-supreme-court-justices_full_6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1676400"/>
            <a:ext cx="5143500" cy="3429000"/>
          </a:xfrm>
        </p:spPr>
      </p:pic>
      <p:pic>
        <p:nvPicPr>
          <p:cNvPr id="5" name="Picture 4" descr="rule_of_law2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86400" y="2971800"/>
            <a:ext cx="3492500" cy="349250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731</TotalTime>
  <Words>377</Words>
  <Application>Microsoft Office PowerPoint</Application>
  <PresentationFormat>On-screen Show (4:3)</PresentationFormat>
  <Paragraphs>51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Gill Sans MT</vt:lpstr>
      <vt:lpstr>Verdana</vt:lpstr>
      <vt:lpstr>Wingdings 2</vt:lpstr>
      <vt:lpstr>Solstice</vt:lpstr>
      <vt:lpstr>Review of  Why Do we Need Government?</vt:lpstr>
      <vt:lpstr>Fundamental Principles of Democratic Governments</vt:lpstr>
      <vt:lpstr>Look at these pictures and think about what democratic principle is being exhibited?</vt:lpstr>
      <vt:lpstr>Protection of fundamental freedoms</vt:lpstr>
      <vt:lpstr>Look at these pictures and think about what democratic principle is being exhibited?</vt:lpstr>
      <vt:lpstr>Consent to be governed</vt:lpstr>
      <vt:lpstr>Look at these pictures and think about what democratic principle is being exhibited?</vt:lpstr>
      <vt:lpstr>Limited government</vt:lpstr>
      <vt:lpstr>Look at these pictures and think about what democratic principle is being exhibited?</vt:lpstr>
      <vt:lpstr>Rule of law</vt:lpstr>
      <vt:lpstr>Look at these pictures and think about what democratic principle is being exhibited?</vt:lpstr>
      <vt:lpstr>Representative government</vt:lpstr>
      <vt:lpstr>Look at these pictures and think about what democratic principle is being exhibited?</vt:lpstr>
      <vt:lpstr>Majority rule with protection of minority rights</vt:lpstr>
    </vt:vector>
  </TitlesOfParts>
  <Company>Virginia Beach City Public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Review of Why Do we Need Government?</dc:title>
  <dc:creator>Lauren Frantz</dc:creator>
  <cp:lastModifiedBy>Kelly A. Lepkowski</cp:lastModifiedBy>
  <cp:revision>33</cp:revision>
  <dcterms:created xsi:type="dcterms:W3CDTF">2011-09-02T18:26:26Z</dcterms:created>
  <dcterms:modified xsi:type="dcterms:W3CDTF">2015-09-08T22:08:10Z</dcterms:modified>
</cp:coreProperties>
</file>