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0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6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4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8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9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4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8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2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5FC7-0284-4884-AEA7-D25638BE668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7B2A7-6716-4A34-9C91-B029C4193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4855"/>
            <a:ext cx="9144000" cy="14918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VS. Compound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9077" y="1934308"/>
            <a:ext cx="4853354" cy="4829907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compound </a:t>
            </a:r>
            <a:r>
              <a:rPr lang="en-US" b="1" dirty="0" smtClean="0"/>
              <a:t>sentence</a:t>
            </a:r>
            <a:r>
              <a:rPr lang="en-US" dirty="0"/>
              <a:t> </a:t>
            </a:r>
            <a:r>
              <a:rPr lang="en-US" dirty="0" smtClean="0"/>
              <a:t>connects 2 sentences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(independent clauses)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The sentences (independent clauses) </a:t>
            </a:r>
            <a:r>
              <a:rPr lang="en-US" dirty="0"/>
              <a:t>can be joined by a coordinating conjunction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(or  FANBOYS)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such as, “for, and, nor, but, or, yet, so”) </a:t>
            </a:r>
            <a:r>
              <a:rPr lang="en-US" dirty="0"/>
              <a:t>or a semicolon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Ex. The girl sang, but she didn’t sing well.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</a:t>
            </a:r>
          </a:p>
          <a:p>
            <a:r>
              <a:rPr lang="en-US" dirty="0" smtClean="0"/>
              <a:t>TIP- always place a comma before  FANBOYS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29508" y="1693983"/>
            <a:ext cx="3739662" cy="4443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</a:t>
            </a:r>
            <a:r>
              <a:rPr lang="en-US" b="1" dirty="0" smtClean="0"/>
              <a:t>simple sentence </a:t>
            </a:r>
            <a:r>
              <a:rPr lang="en-US" dirty="0" smtClean="0"/>
              <a:t>has 1 subject and 1 verb</a:t>
            </a:r>
          </a:p>
          <a:p>
            <a:r>
              <a:rPr lang="en-US" dirty="0" smtClean="0"/>
              <a:t>It portrays one thought.  This is why it is called an </a:t>
            </a:r>
          </a:p>
          <a:p>
            <a:r>
              <a:rPr lang="en-US" dirty="0" smtClean="0"/>
              <a:t>Independent (Single) </a:t>
            </a:r>
          </a:p>
          <a:p>
            <a:r>
              <a:rPr lang="en-US" dirty="0" smtClean="0"/>
              <a:t>Clause (Thought)</a:t>
            </a:r>
          </a:p>
          <a:p>
            <a:r>
              <a:rPr lang="en-US" dirty="0" smtClean="0"/>
              <a:t>Independent Clause</a:t>
            </a:r>
          </a:p>
          <a:p>
            <a:endParaRPr lang="en-US" dirty="0" smtClean="0"/>
          </a:p>
          <a:p>
            <a:r>
              <a:rPr lang="en-US" dirty="0" smtClean="0"/>
              <a:t>Ex. The girl sang.</a:t>
            </a: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6553201" y="5890846"/>
            <a:ext cx="234462" cy="2461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1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Simple VS. Compound Sentences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VS. Compound Sentences</dc:title>
  <dc:creator>Kelly Lepkowski</dc:creator>
  <cp:lastModifiedBy>Kelly Lepkowski</cp:lastModifiedBy>
  <cp:revision>4</cp:revision>
  <dcterms:created xsi:type="dcterms:W3CDTF">2015-10-06T00:03:20Z</dcterms:created>
  <dcterms:modified xsi:type="dcterms:W3CDTF">2015-10-06T00:16:36Z</dcterms:modified>
</cp:coreProperties>
</file>