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6" r:id="rId14"/>
    <p:sldId id="25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90BFB8-1BFC-4D83-A755-412774BFA657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Untitled Section" id="{DFEAEFD6-CF78-40C9-8CC6-8349AAF849EA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8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0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6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2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18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1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8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E2A6-72D4-4BD0-8D8F-61B6FFA8868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07F4-69ED-4912-924A-E444BDC10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2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dictionary.com/browse/fath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66712"/>
            <a:ext cx="7269756" cy="4555460"/>
          </a:xfrm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807444" y="338306"/>
            <a:ext cx="75291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Look at this cover picture and make a prediction </a:t>
            </a:r>
          </a:p>
          <a:p>
            <a:r>
              <a:rPr lang="en-US" sz="2000" b="1" dirty="0" smtClean="0"/>
              <a:t>about what you think this story is about, write your prediction in the </a:t>
            </a:r>
          </a:p>
          <a:p>
            <a:r>
              <a:rPr lang="en-US" sz="2000" b="1" dirty="0" smtClean="0"/>
              <a:t>First box on your paper.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3505200" y="1981200"/>
            <a:ext cx="2438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Irresistibly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r>
              <a:rPr lang="en-US" dirty="0"/>
              <a:t>: not resistible; incapable of being </a:t>
            </a:r>
            <a:r>
              <a:rPr lang="en-US" dirty="0" smtClean="0"/>
              <a:t>resisted; too tempting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76600"/>
            <a:ext cx="462915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40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nfathomable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Unable to </a:t>
            </a:r>
            <a:r>
              <a:rPr lang="en-US" dirty="0"/>
              <a:t>be </a:t>
            </a:r>
            <a:r>
              <a:rPr lang="en-US" dirty="0">
                <a:hlinkClick r:id="rId2"/>
              </a:rPr>
              <a:t>fathomed</a:t>
            </a:r>
            <a:r>
              <a:rPr lang="en-US" dirty="0"/>
              <a:t>, </a:t>
            </a:r>
            <a:r>
              <a:rPr lang="en-US" dirty="0" smtClean="0"/>
              <a:t>completely </a:t>
            </a:r>
            <a:r>
              <a:rPr lang="en-US" dirty="0"/>
              <a:t>understood; </a:t>
            </a:r>
            <a:r>
              <a:rPr lang="en-US" dirty="0" smtClean="0"/>
              <a:t>incomprehensible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971800"/>
            <a:ext cx="3352800" cy="345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58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Roguishly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playfully </a:t>
            </a:r>
            <a:r>
              <a:rPr lang="en-US" dirty="0" smtClean="0"/>
              <a:t>mischievous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422" y="4267200"/>
            <a:ext cx="2743200" cy="217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96" y="1975945"/>
            <a:ext cx="284797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97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https://docs.google.com/?pid=sites&amp;srcid=ZGVmYXVsdGRvbWFpbnxzY2hvb2xvZmZpc2hlcnxneDoxNWNmN2U0OWE0ZmQ1YmVk&amp;docid=9f4cfcaaab6c53dd60b539f6e8ec8d6f%7C5ce0265fb35ba2f66ab4a91427b581b4&amp;a=bi&amp;pagenumber=1&amp;w=138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" descr="https://docs.google.com/?pid=sites&amp;srcid=ZGVmYXVsdGRvbWFpbnxzY2hvb2xvZmZpc2hlcnxneDoxNWNmN2U0OWE0ZmQ1YmVk&amp;docid=9f4cfcaaab6c53dd60b539f6e8ec8d6f%7C5ce0265fb35ba2f66ab4a91427b581b4&amp;a=bi&amp;pagenumber=1&amp;w=70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9" descr="https://docs.google.com/?pid=sites&amp;srcid=ZGVmYXVsdGRvbWFpbnxzY2hvb2xvZmZpc2hlcnxneDoxNWNmN2U0OWE0ZmQ1YmVk&amp;docid=9f4cfcaaab6c53dd60b539f6e8ec8d6f%7C5ce0265fb35ba2f66ab4a91427b581b4&amp;a=bi&amp;pagenumber=1&amp;w=70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7936"/>
            <a:ext cx="9906000" cy="700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324600" y="1257915"/>
            <a:ext cx="838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rarities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3338906"/>
            <a:ext cx="957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disgrace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24600" y="3324501"/>
            <a:ext cx="928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gingerly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330010"/>
            <a:ext cx="76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sagely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74058" y="5333234"/>
            <a:ext cx="126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incidentally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803761" y="35370"/>
            <a:ext cx="35364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Outsiders Intro/Vocabulary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435480"/>
            <a:ext cx="4495800" cy="2022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298" y="396748"/>
            <a:ext cx="4482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Look at the picture displayed on the board and make a prediction </a:t>
            </a:r>
          </a:p>
          <a:p>
            <a:r>
              <a:rPr lang="en-US" sz="1200" dirty="0" smtClean="0"/>
              <a:t>about what you think this story is about, write your prediction in the </a:t>
            </a:r>
          </a:p>
          <a:p>
            <a:r>
              <a:rPr lang="en-US" sz="1200" dirty="0" smtClean="0"/>
              <a:t>space below.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4557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https://docs.google.com/?pid=sites&amp;srcid=ZGVmYXVsdGRvbWFpbnxzY2hvb2xvZmZpc2hlcnxneDoxNWNmN2U0OWE0ZmQ1YmVk&amp;docid=9f4cfcaaab6c53dd60b539f6e8ec8d6f%7C5ce0265fb35ba2f66ab4a91427b581b4&amp;a=bi&amp;pagenumber=1&amp;w=138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" descr="https://docs.google.com/?pid=sites&amp;srcid=ZGVmYXVsdGRvbWFpbnxzY2hvb2xvZmZpc2hlcnxneDoxNWNmN2U0OWE0ZmQ1YmVk&amp;docid=9f4cfcaaab6c53dd60b539f6e8ec8d6f%7C5ce0265fb35ba2f66ab4a91427b581b4&amp;a=bi&amp;pagenumber=1&amp;w=708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9" descr="https://docs.google.com/?pid=sites&amp;srcid=ZGVmYXVsdGRvbWFpbnxzY2hvb2xvZmZpc2hlcnxneDoxNWNmN2U0OWE0ZmQ1YmVk&amp;docid=9f4cfcaaab6c53dd60b539f6e8ec8d6f%7C5ce0265fb35ba2f66ab4a91427b581b4&amp;a=bi&amp;pagenumber=1&amp;w=708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7936"/>
            <a:ext cx="9906000" cy="700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76400" y="1263134"/>
            <a:ext cx="152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incredulous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24600" y="1257915"/>
            <a:ext cx="114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irresistibly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3570" y="3306432"/>
            <a:ext cx="13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nonchalantly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38128" y="3324501"/>
            <a:ext cx="150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unfathomable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330010"/>
            <a:ext cx="92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reckless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74058" y="5333234"/>
            <a:ext cx="10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roguishly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168122" y="35370"/>
            <a:ext cx="280775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Outsider Vocabulary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559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Causing </a:t>
            </a:r>
            <a:r>
              <a:rPr lang="en-US" dirty="0"/>
              <a:t>shame, reproach, or dishonor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200400"/>
            <a:ext cx="35528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8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Sagely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Acting wisely, intelligently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974975"/>
            <a:ext cx="2971800" cy="3333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351450"/>
            <a:ext cx="2114550" cy="24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something rare, unique, uncommon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938030"/>
            <a:ext cx="3886200" cy="333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1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Gingerly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cautious, careful, or wary.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62200"/>
            <a:ext cx="2433066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5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 smtClean="0"/>
              <a:t>Additional comment or idea connected to original thought.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2743200" y="3555576"/>
            <a:ext cx="2209800" cy="1527048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Original thought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lus 5"/>
          <p:cNvSpPr/>
          <p:nvPr/>
        </p:nvSpPr>
        <p:spPr>
          <a:xfrm>
            <a:off x="5257800" y="386524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6454346" y="3555576"/>
            <a:ext cx="1911178" cy="1527048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Additional comment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Incredulous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indicating or showing </a:t>
            </a:r>
            <a:r>
              <a:rPr lang="en-US" dirty="0" smtClean="0"/>
              <a:t>disbelief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95600"/>
            <a:ext cx="4581006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7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Nonchalantly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coolly unconcerned, indifferent, or unexcited; casual: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892" y="3886200"/>
            <a:ext cx="3756302" cy="297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181600"/>
            <a:ext cx="1323000" cy="131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7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Reckless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 lvl="1"/>
            <a:r>
              <a:rPr lang="en-US" dirty="0"/>
              <a:t>Without </a:t>
            </a:r>
            <a:r>
              <a:rPr lang="en-US" dirty="0" smtClean="0"/>
              <a:t>caution; </a:t>
            </a:r>
            <a:r>
              <a:rPr lang="en-US" dirty="0"/>
              <a:t>careless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101" y="3061372"/>
            <a:ext cx="3743154" cy="257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9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185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Look at this cover picture and make a prediction  about what you think this story is about, write your prediction in the  First box on your paper.</vt:lpstr>
      <vt:lpstr>Disgrace</vt:lpstr>
      <vt:lpstr>Sagely</vt:lpstr>
      <vt:lpstr>Rarities</vt:lpstr>
      <vt:lpstr>Gingerly</vt:lpstr>
      <vt:lpstr>Incidentally</vt:lpstr>
      <vt:lpstr>Incredulous</vt:lpstr>
      <vt:lpstr>Nonchalantly</vt:lpstr>
      <vt:lpstr>Reckless</vt:lpstr>
      <vt:lpstr>Irresistibly</vt:lpstr>
      <vt:lpstr>Unfathomable</vt:lpstr>
      <vt:lpstr>Roguishly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A. Lepkowski</dc:creator>
  <cp:lastModifiedBy>Kelly A. Lepkowski</cp:lastModifiedBy>
  <cp:revision>10</cp:revision>
  <cp:lastPrinted>2014-04-07T22:50:33Z</cp:lastPrinted>
  <dcterms:created xsi:type="dcterms:W3CDTF">2014-04-07T22:42:14Z</dcterms:created>
  <dcterms:modified xsi:type="dcterms:W3CDTF">2016-04-18T15:16:41Z</dcterms:modified>
</cp:coreProperties>
</file>