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39" d="100"/>
          <a:sy n="39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8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5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8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1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71FA2-81F5-48C9-9ACE-A4259940A6C7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79B6-7140-4093-8CE6-112B4C991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4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914400"/>
            <a:ext cx="9144000" cy="2387600"/>
          </a:xfrm>
        </p:spPr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How a bill becomes a LAW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866" y="2387600"/>
            <a:ext cx="3039534" cy="42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493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8" y="316222"/>
            <a:ext cx="7222068" cy="12805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7 steps for a bill to </a:t>
            </a:r>
            <a:br>
              <a:rPr lang="en-US" b="1" dirty="0" smtClean="0">
                <a:latin typeface="Arial Rounded MT Bold" panose="020F0704030504030204" pitchFamily="34" charset="0"/>
              </a:rPr>
            </a:br>
            <a:r>
              <a:rPr lang="en-US" b="1" dirty="0" smtClean="0">
                <a:latin typeface="Arial Rounded MT Bold" panose="020F0704030504030204" pitchFamily="34" charset="0"/>
              </a:rPr>
              <a:t>become </a:t>
            </a:r>
            <a:br>
              <a:rPr lang="en-US" b="1" dirty="0" smtClean="0">
                <a:latin typeface="Arial Rounded MT Bold" panose="020F0704030504030204" pitchFamily="34" charset="0"/>
              </a:rPr>
            </a:br>
            <a:r>
              <a:rPr lang="en-US" b="1" dirty="0" smtClean="0">
                <a:latin typeface="Arial Rounded MT Bold" panose="020F0704030504030204" pitchFamily="34" charset="0"/>
              </a:rPr>
              <a:t>a LAW!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933121"/>
            <a:ext cx="6129867" cy="82973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28329" y="3361720"/>
            <a:ext cx="6129867" cy="80648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51201" y="2526403"/>
            <a:ext cx="6129867" cy="8022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98599" y="4190345"/>
            <a:ext cx="6129867" cy="84136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096934" y="914657"/>
            <a:ext cx="6129867" cy="79412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977467" y="66319"/>
            <a:ext cx="6129867" cy="82619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6534" y="5053848"/>
            <a:ext cx="6129867" cy="838201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23264" y="1704177"/>
            <a:ext cx="6129867" cy="80332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540" y="1094920"/>
            <a:ext cx="7222068" cy="128057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Rounded MT Bold" panose="020F0704030504030204" pitchFamily="34" charset="0"/>
              </a:rPr>
              <a:t>Step 1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4134" y="5792777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Bill is introduced</a:t>
            </a:r>
            <a:endParaRPr 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1" y="2153708"/>
            <a:ext cx="3431117" cy="2935511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221214" y="1143145"/>
            <a:ext cx="2852253" cy="1650855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Nice to meet you Bill!</a:t>
            </a:r>
            <a:endParaRPr lang="en-US" sz="3600" b="1" dirty="0"/>
          </a:p>
        </p:txBody>
      </p:sp>
      <p:sp>
        <p:nvSpPr>
          <p:cNvPr id="18" name="Oval Callout 17"/>
          <p:cNvSpPr/>
          <p:nvPr/>
        </p:nvSpPr>
        <p:spPr>
          <a:xfrm rot="21428604" flipH="1">
            <a:off x="5033759" y="985373"/>
            <a:ext cx="2119971" cy="1454616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Hi, I’m Bill!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9972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752" y="1038054"/>
            <a:ext cx="7222068" cy="128057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Rounded MT Bold" panose="020F0704030504030204" pitchFamily="34" charset="0"/>
              </a:rPr>
              <a:t>Step 2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1" y="5884333"/>
            <a:ext cx="6129867" cy="973667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59466" y="4861272"/>
            <a:ext cx="6129867" cy="102306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240" y="145692"/>
            <a:ext cx="4601093" cy="435186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345786" y="3874198"/>
            <a:ext cx="3810000" cy="5623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It’s me Bill! I’m here for the committee to study me!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587068" y="331368"/>
            <a:ext cx="1659467" cy="3429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82" y="691194"/>
            <a:ext cx="7222068" cy="128057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Rounded MT Bold" panose="020F0704030504030204" pitchFamily="34" charset="0"/>
              </a:rPr>
              <a:t>Step 3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1" y="5857310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59466" y="4978401"/>
            <a:ext cx="6129867" cy="9059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827866" y="4126997"/>
            <a:ext cx="6129867" cy="84136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debated on</a:t>
            </a:r>
            <a:endParaRPr lang="en-US" sz="3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616" y="195438"/>
            <a:ext cx="3272366" cy="37959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74" y="2467529"/>
            <a:ext cx="1353694" cy="164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4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515" y="736825"/>
            <a:ext cx="7222068" cy="128057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Rounded MT Bold" panose="020F0704030504030204" pitchFamily="34" charset="0"/>
              </a:rPr>
              <a:t>Step 4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055" y="5894377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59466" y="4978401"/>
            <a:ext cx="6129867" cy="9059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827866" y="4126997"/>
            <a:ext cx="6129867" cy="84136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debated on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865032" y="3310471"/>
            <a:ext cx="6129867" cy="8064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voted on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066" y="139656"/>
            <a:ext cx="3170481" cy="2974247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 flipH="1">
            <a:off x="6921498" y="0"/>
            <a:ext cx="1875368" cy="1237459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Vote for me!!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376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66976"/>
            <a:ext cx="2624668" cy="24436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4864" y="572289"/>
            <a:ext cx="7222068" cy="128057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Rounded MT Bold" panose="020F0704030504030204" pitchFamily="34" charset="0"/>
              </a:rPr>
              <a:t>Step 5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7774" y="6028267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59465" y="5082899"/>
            <a:ext cx="6129867" cy="9059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675466" y="4202103"/>
            <a:ext cx="6129867" cy="84136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debated on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865032" y="3358068"/>
            <a:ext cx="6129867" cy="8064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voted on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969931" y="2498179"/>
            <a:ext cx="6129867" cy="80224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Bill passes in one house it’s sent to the other house for the same process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883502"/>
            <a:ext cx="3191931" cy="2426969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2675466" y="116810"/>
            <a:ext cx="3666067" cy="1564843"/>
          </a:xfrm>
          <a:prstGeom prst="wedgeEllipseCallou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Time to move to the other house to do it all over again!</a:t>
            </a:r>
            <a:endParaRPr lang="en-US" sz="2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319" y="-1"/>
            <a:ext cx="3374355" cy="331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02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33" y="166011"/>
            <a:ext cx="7222068" cy="128057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Rounded MT Bold" panose="020F0704030504030204" pitchFamily="34" charset="0"/>
              </a:rPr>
              <a:t>Step 6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5354" y="5894377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59466" y="4978401"/>
            <a:ext cx="6129867" cy="9059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827866" y="4126997"/>
            <a:ext cx="6129867" cy="84136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debated on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865032" y="3310471"/>
            <a:ext cx="6129867" cy="8064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voted on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969931" y="2488136"/>
            <a:ext cx="6129867" cy="81229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Bill passes in one house it’s sent to the other house for the same process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062133" y="1655804"/>
            <a:ext cx="6129867" cy="83233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Bill passes both houses it goes to conference committee for final  tweaking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619" y="796257"/>
            <a:ext cx="2633133" cy="26331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7" y="806301"/>
            <a:ext cx="2633133" cy="26331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3" y="864356"/>
            <a:ext cx="1329267" cy="140745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476" y="941803"/>
            <a:ext cx="1329267" cy="140745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15690" y="1106420"/>
            <a:ext cx="1432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Pass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05802" y="1125615"/>
            <a:ext cx="1432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Pass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383" y="21196"/>
            <a:ext cx="1840730" cy="1066540"/>
          </a:xfrm>
          <a:prstGeom prst="rect">
            <a:avLst/>
          </a:prstGeom>
        </p:spPr>
      </p:pic>
      <p:cxnSp>
        <p:nvCxnSpPr>
          <p:cNvPr id="22" name="Straight Connector 21"/>
          <p:cNvCxnSpPr>
            <a:endCxn id="20" idx="2"/>
          </p:cNvCxnSpPr>
          <p:nvPr/>
        </p:nvCxnSpPr>
        <p:spPr>
          <a:xfrm flipV="1">
            <a:off x="1915580" y="1087736"/>
            <a:ext cx="529168" cy="358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561695" y="1033661"/>
            <a:ext cx="562781" cy="411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81788" y="-319460"/>
            <a:ext cx="31259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Conference Committee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027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5673"/>
            <a:ext cx="2353733" cy="1513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565" y="935463"/>
            <a:ext cx="2832300" cy="319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62" y="4040176"/>
            <a:ext cx="3928534" cy="2795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8" y="-37991"/>
            <a:ext cx="7222068" cy="1280579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Arial Rounded MT Bold" panose="020F0704030504030204" pitchFamily="34" charset="0"/>
              </a:rPr>
              <a:t>Step 7</a:t>
            </a:r>
            <a:endParaRPr lang="en-US" sz="5400" b="1" dirty="0">
              <a:latin typeface="Arial Rounded MT Bold" panose="020F07040305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5365" y="6097766"/>
            <a:ext cx="6129867" cy="811695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introduced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1670107" y="5151124"/>
            <a:ext cx="6129867" cy="90593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sent to a committee/subcommittee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2681715" y="4269054"/>
            <a:ext cx="6129867" cy="84136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debated on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785052" y="3451236"/>
            <a:ext cx="6129867" cy="806482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Bill is voted on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735040" y="2571590"/>
            <a:ext cx="6129867" cy="835108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Bill passes in one house it’s sent to the other house for the same process</a:t>
            </a:r>
            <a:endParaRPr lang="en-US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5746648" y="1709111"/>
            <a:ext cx="6129867" cy="80332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Bill passes both houses it goes to conference committee for final  tweaking</a:t>
            </a:r>
            <a:endParaRPr lang="en-US" sz="2400" b="1" dirty="0"/>
          </a:p>
        </p:txBody>
      </p:sp>
      <p:sp>
        <p:nvSpPr>
          <p:cNvPr id="21" name="Rectangle 20"/>
          <p:cNvSpPr/>
          <p:nvPr/>
        </p:nvSpPr>
        <p:spPr>
          <a:xfrm>
            <a:off x="6735232" y="827721"/>
            <a:ext cx="6129867" cy="829733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Bill </a:t>
            </a:r>
            <a:r>
              <a:rPr lang="en-US" sz="2800" b="1" dirty="0" smtClean="0"/>
              <a:t>sent to President for </a:t>
            </a:r>
          </a:p>
          <a:p>
            <a:pPr algn="ctr"/>
            <a:r>
              <a:rPr lang="en-US" sz="2800" b="1" dirty="0" smtClean="0"/>
              <a:t>Signing (approval) or Veto </a:t>
            </a:r>
            <a:endParaRPr lang="en-US" sz="2800" b="1" dirty="0"/>
          </a:p>
        </p:txBody>
      </p:sp>
      <p:sp>
        <p:nvSpPr>
          <p:cNvPr id="7" name="Oval Callout 6"/>
          <p:cNvSpPr/>
          <p:nvPr/>
        </p:nvSpPr>
        <p:spPr>
          <a:xfrm>
            <a:off x="3014132" y="306449"/>
            <a:ext cx="2421467" cy="848699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Yay! I passed! I’m a law!</a:t>
            </a:r>
            <a:endParaRPr lang="en-US" sz="2000" b="1" dirty="0"/>
          </a:p>
        </p:txBody>
      </p:sp>
      <p:sp>
        <p:nvSpPr>
          <p:cNvPr id="24" name="Oval Callout 23"/>
          <p:cNvSpPr/>
          <p:nvPr/>
        </p:nvSpPr>
        <p:spPr>
          <a:xfrm>
            <a:off x="10075329" y="3743726"/>
            <a:ext cx="2421467" cy="931325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Wahhhhh </a:t>
            </a:r>
            <a:r>
              <a:rPr lang="en-US" sz="2000" b="1" dirty="0" smtClean="0">
                <a:sym typeface="Wingdings" panose="05000000000000000000" pitchFamily="2" charset="2"/>
              </a:rPr>
              <a:t> </a:t>
            </a:r>
          </a:p>
          <a:p>
            <a:pPr algn="ctr"/>
            <a:r>
              <a:rPr lang="en-US" sz="2000" b="1" dirty="0" smtClean="0"/>
              <a:t>I didn’t pass- VETO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248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260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Wingdings</vt:lpstr>
      <vt:lpstr>Office Theme</vt:lpstr>
      <vt:lpstr>How a bill becomes a LAW</vt:lpstr>
      <vt:lpstr>7 steps for a bill to  become  a LAW!</vt:lpstr>
      <vt:lpstr>Step 1</vt:lpstr>
      <vt:lpstr>Step 2</vt:lpstr>
      <vt:lpstr>Step 3</vt:lpstr>
      <vt:lpstr>Step 4</vt:lpstr>
      <vt:lpstr>Step 5</vt:lpstr>
      <vt:lpstr>Step 6</vt:lpstr>
      <vt:lpstr>Step 7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 bill becomes a LAW</dc:title>
  <dc:creator>Kelly A. Lepkowski</dc:creator>
  <cp:lastModifiedBy>Kelly A. Lepkowski</cp:lastModifiedBy>
  <cp:revision>11</cp:revision>
  <cp:lastPrinted>2015-11-03T23:20:07Z</cp:lastPrinted>
  <dcterms:created xsi:type="dcterms:W3CDTF">2015-11-03T22:03:50Z</dcterms:created>
  <dcterms:modified xsi:type="dcterms:W3CDTF">2015-11-03T23:28:35Z</dcterms:modified>
</cp:coreProperties>
</file>