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1" d="100"/>
          <a:sy n="41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4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6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7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7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3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6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03A21-1228-46FA-A21F-CBFCDC0DED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FD49-F5D6-4E0D-918E-23199155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6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072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2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A. Lepkowski</dc:creator>
  <cp:lastModifiedBy>Kelly A. Lepkowski</cp:lastModifiedBy>
  <cp:revision>1</cp:revision>
  <dcterms:created xsi:type="dcterms:W3CDTF">2016-03-25T20:17:35Z</dcterms:created>
  <dcterms:modified xsi:type="dcterms:W3CDTF">2016-03-25T20:19:36Z</dcterms:modified>
</cp:coreProperties>
</file>